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68" r:id="rId2"/>
    <p:sldId id="283" r:id="rId3"/>
    <p:sldId id="284" r:id="rId4"/>
    <p:sldId id="287" r:id="rId5"/>
    <p:sldId id="275" r:id="rId6"/>
  </p:sldIdLst>
  <p:sldSz cx="9144000" cy="6858000" type="screen4x3"/>
  <p:notesSz cx="6858000" cy="9144000"/>
  <p:photoAlbum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1" autoAdjust="0"/>
    <p:restoredTop sz="94694" autoAdjust="0"/>
  </p:normalViewPr>
  <p:slideViewPr>
    <p:cSldViewPr>
      <p:cViewPr varScale="1">
        <p:scale>
          <a:sx n="45" d="100"/>
          <a:sy n="45" d="100"/>
        </p:scale>
        <p:origin x="-8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2309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310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AC580-982D-4BDF-98E5-45E6C6531E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692295"/>
      </p:ext>
    </p:extLst>
  </p:cSld>
  <p:clrMapOvr>
    <a:masterClrMapping/>
  </p:clrMapOvr>
  <p:transition spd="slow" advTm="4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3BBEF-06E5-4CF9-91A9-6024C20035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402766"/>
      </p:ext>
    </p:extLst>
  </p:cSld>
  <p:clrMapOvr>
    <a:masterClrMapping/>
  </p:clrMapOvr>
  <p:transition spd="slow" advTm="4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2FFE9-9FCF-470F-8039-71F404C3BB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839767"/>
      </p:ext>
    </p:extLst>
  </p:cSld>
  <p:clrMapOvr>
    <a:masterClrMapping/>
  </p:clrMapOvr>
  <p:transition spd="slow" advTm="4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C2B49-C501-4DE0-B280-437354335A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300933"/>
      </p:ext>
    </p:extLst>
  </p:cSld>
  <p:clrMapOvr>
    <a:masterClrMapping/>
  </p:clrMapOvr>
  <p:transition spd="slow" advTm="4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6E6F6-0E27-466C-8D5A-521DAF8D56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84211"/>
      </p:ext>
    </p:extLst>
  </p:cSld>
  <p:clrMapOvr>
    <a:masterClrMapping/>
  </p:clrMapOvr>
  <p:transition spd="slow" advTm="4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BF0E6-6B09-4CD0-9300-3B93B26A04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33389"/>
      </p:ext>
    </p:extLst>
  </p:cSld>
  <p:clrMapOvr>
    <a:masterClrMapping/>
  </p:clrMapOvr>
  <p:transition spd="slow" advTm="4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B2784-1720-4DD5-B6A6-65E9B5AE6F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703952"/>
      </p:ext>
    </p:extLst>
  </p:cSld>
  <p:clrMapOvr>
    <a:masterClrMapping/>
  </p:clrMapOvr>
  <p:transition spd="slow" advTm="4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2E03C-90EC-4850-B379-454A103C69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443158"/>
      </p:ext>
    </p:extLst>
  </p:cSld>
  <p:clrMapOvr>
    <a:masterClrMapping/>
  </p:clrMapOvr>
  <p:transition spd="slow" advTm="4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F5822-B41B-4C4B-8685-92FCEE08E3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863686"/>
      </p:ext>
    </p:extLst>
  </p:cSld>
  <p:clrMapOvr>
    <a:masterClrMapping/>
  </p:clrMapOvr>
  <p:transition spd="slow" advTm="4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C59D5-4B84-40D9-ACEC-300D892F09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335687"/>
      </p:ext>
    </p:extLst>
  </p:cSld>
  <p:clrMapOvr>
    <a:masterClrMapping/>
  </p:clrMapOvr>
  <p:transition spd="slow" advTm="4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B2DF5-982D-4AA0-8083-042D225EC4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411577"/>
      </p:ext>
    </p:extLst>
  </p:cSld>
  <p:clrMapOvr>
    <a:masterClrMapping/>
  </p:clrMapOvr>
  <p:transition spd="slow" advTm="4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1267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68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69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70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71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72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73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74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75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76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77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78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79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80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81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82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83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84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128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8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28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8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8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02D779A4-CDDE-41A0-B2BC-82F3CF8422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4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 advTm="4000">
    <p:rand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tihi.ru/avtor/hunter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457200" y="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Экскурсия в осенний лес</a:t>
            </a:r>
          </a:p>
        </p:txBody>
      </p:sp>
      <p:pic>
        <p:nvPicPr>
          <p:cNvPr id="3075" name="Picture 5" descr="get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928934"/>
            <a:ext cx="4191000" cy="2952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6" descr="IMG_43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571480"/>
            <a:ext cx="4191000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7" descr="IMG_426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857628"/>
            <a:ext cx="4419600" cy="30003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8" name="Прямоугольник 6"/>
          <p:cNvSpPr>
            <a:spLocks noChangeArrowheads="1"/>
          </p:cNvSpPr>
          <p:nvPr/>
        </p:nvSpPr>
        <p:spPr bwMode="auto">
          <a:xfrm>
            <a:off x="142875" y="428625"/>
            <a:ext cx="4429125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/>
              <a:t>Осень</a:t>
            </a:r>
            <a:r>
              <a:rPr lang="ru-RU"/>
              <a:t> </a:t>
            </a:r>
          </a:p>
          <a:p>
            <a:r>
              <a:rPr lang="ru-RU"/>
              <a:t>Поспевает брусника,</a:t>
            </a:r>
            <a:br>
              <a:rPr lang="ru-RU"/>
            </a:br>
            <a:r>
              <a:rPr lang="ru-RU"/>
              <a:t>Стали дни холоднее.</a:t>
            </a:r>
            <a:br>
              <a:rPr lang="ru-RU"/>
            </a:br>
            <a:r>
              <a:rPr lang="ru-RU"/>
              <a:t>И от птичьего крика</a:t>
            </a:r>
            <a:br>
              <a:rPr lang="ru-RU"/>
            </a:br>
            <a:r>
              <a:rPr lang="ru-RU"/>
              <a:t>В сердце только грустнее.</a:t>
            </a:r>
            <a:br>
              <a:rPr lang="ru-RU"/>
            </a:br>
            <a:r>
              <a:rPr lang="ru-RU"/>
              <a:t>Стаи птиц улетают</a:t>
            </a:r>
            <a:br>
              <a:rPr lang="ru-RU"/>
            </a:br>
            <a:r>
              <a:rPr lang="ru-RU"/>
              <a:t>Прочь за синее море.</a:t>
            </a:r>
            <a:br>
              <a:rPr lang="ru-RU"/>
            </a:br>
            <a:r>
              <a:rPr lang="ru-RU"/>
              <a:t>Все деревья блистают</a:t>
            </a:r>
            <a:br>
              <a:rPr lang="ru-RU"/>
            </a:br>
            <a:r>
              <a:rPr lang="ru-RU"/>
              <a:t>В разноцветном уборе.</a:t>
            </a:r>
            <a:br>
              <a:rPr lang="ru-RU"/>
            </a:br>
            <a:r>
              <a:rPr lang="ru-RU"/>
              <a:t>Солнце реже смеётся,</a:t>
            </a:r>
            <a:br>
              <a:rPr lang="ru-RU"/>
            </a:br>
            <a:r>
              <a:rPr lang="ru-RU"/>
              <a:t>Нет в цветах благовонья.</a:t>
            </a:r>
            <a:br>
              <a:rPr lang="ru-RU"/>
            </a:br>
            <a:r>
              <a:rPr lang="ru-RU"/>
              <a:t>Скоро Осень проснётся</a:t>
            </a:r>
            <a:br>
              <a:rPr lang="ru-RU"/>
            </a:br>
            <a:r>
              <a:rPr lang="ru-RU"/>
              <a:t>И заплачет спросонья.</a:t>
            </a:r>
          </a:p>
        </p:txBody>
      </p:sp>
      <p:sp>
        <p:nvSpPr>
          <p:cNvPr id="3079" name="Прямоугольник 6"/>
          <p:cNvSpPr>
            <a:spLocks noChangeArrowheads="1"/>
          </p:cNvSpPr>
          <p:nvPr/>
        </p:nvSpPr>
        <p:spPr bwMode="auto">
          <a:xfrm>
            <a:off x="5286375" y="5715000"/>
            <a:ext cx="3857625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/>
              <a:t>Ребята 4-ой, 9-ой группы (средний возраст)</a:t>
            </a:r>
          </a:p>
          <a:p>
            <a:r>
              <a:rPr lang="ru-RU" sz="1400"/>
              <a:t>Ребята 8-ой, 3-ей группы (старший возраст)</a:t>
            </a:r>
          </a:p>
          <a:p>
            <a:r>
              <a:rPr lang="ru-RU" sz="1400"/>
              <a:t>Воспитатель по экологии Сахарнова Е.А.</a:t>
            </a:r>
          </a:p>
          <a:p>
            <a:r>
              <a:rPr lang="ru-RU" sz="1400"/>
              <a:t>Инструктор по физо Максимцова Н.С.</a:t>
            </a:r>
          </a:p>
          <a:p>
            <a:r>
              <a:rPr lang="ru-RU" sz="1400"/>
              <a:t>Инструктор по плаванию Чувилкин А. Н.</a:t>
            </a:r>
          </a:p>
        </p:txBody>
      </p:sp>
    </p:spTree>
  </p:cSld>
  <p:clrMapOvr>
    <a:masterClrMapping/>
  </p:clrMapOvr>
  <p:transition spd="slow" advTm="4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G_42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4214842" cy="30718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0" descr="IMG_42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143116"/>
            <a:ext cx="4165595" cy="27146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42875" y="2928938"/>
            <a:ext cx="4071938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endParaRPr lang="ru-RU" sz="1600" dirty="0"/>
          </a:p>
        </p:txBody>
      </p:sp>
      <p:pic>
        <p:nvPicPr>
          <p:cNvPr id="6" name="Picture 5" descr="getImag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4500570"/>
            <a:ext cx="3857651" cy="25003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02" name="Прямоугольник 7"/>
          <p:cNvSpPr>
            <a:spLocks noChangeArrowheads="1"/>
          </p:cNvSpPr>
          <p:nvPr/>
        </p:nvSpPr>
        <p:spPr bwMode="auto">
          <a:xfrm>
            <a:off x="6072188" y="4857750"/>
            <a:ext cx="3000375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/>
              <a:t>Лес – это дом для животных, вот мы и повстречались с  рыжей лисой. Плутовка была не против подружиться с маленькими зайчатами, а вот зайчата и их мама имели на этот счет другое мнение…</a:t>
            </a:r>
            <a:endParaRPr lang="en-US" sz="16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/>
              <a:t> Ребята 4-ой группы</a:t>
            </a:r>
          </a:p>
        </p:txBody>
      </p:sp>
      <p:sp>
        <p:nvSpPr>
          <p:cNvPr id="4103" name="Прямоугольник 9"/>
          <p:cNvSpPr>
            <a:spLocks noChangeArrowheads="1"/>
          </p:cNvSpPr>
          <p:nvPr/>
        </p:nvSpPr>
        <p:spPr bwMode="auto">
          <a:xfrm>
            <a:off x="142875" y="3071813"/>
            <a:ext cx="371475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/>
              <a:t>Детям свойственно неутомимое желание играть.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/>
              <a:t>     Наталья Семеновна Максимцова  инструктор по физической культуре организовала соревнования и подвижные игры . Ребята активно болеют за свою команду: </a:t>
            </a:r>
            <a:endParaRPr lang="en-US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/>
              <a:t>«Мы готовы, как всегда,</a:t>
            </a:r>
            <a:endParaRPr lang="en-US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/>
              <a:t>Победить вас без труда».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86250" y="0"/>
            <a:ext cx="4714875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В нашем детском саду есть хорошие традиции, одна из них  экскурсии в лес.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В первой части похода мы  проводим наблюдения </a:t>
            </a:r>
            <a:r>
              <a:rPr lang="ru-RU" dirty="0"/>
              <a:t>за изменениями в неживой природе со сменой времени года, во второй части мы играем в подвижные игры на свежем воздухе.</a:t>
            </a:r>
          </a:p>
        </p:txBody>
      </p:sp>
    </p:spTree>
  </p:cSld>
  <p:clrMapOvr>
    <a:masterClrMapping/>
  </p:clrMapOvr>
  <p:transition spd="slow" advTm="4000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IMG_42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429000"/>
            <a:ext cx="4808537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IMG_42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4808537" cy="33115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072063" y="214313"/>
            <a:ext cx="3929062" cy="66309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Ребята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старших групп (3-ей и 8-ой )  соревновались между собой в ловкости, сноровке, меткости, скорости. </a:t>
            </a:r>
          </a:p>
          <a:p>
            <a:pPr>
              <a:defRPr/>
            </a:pP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Эстафета        </a:t>
            </a:r>
            <a:r>
              <a:rPr lang="ru-RU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4"/>
              </a:rPr>
              <a:t>Алексей Ерошин</a:t>
            </a:r>
            <a:endParaRPr lang="ru-RU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Я принёс в детсад конфету – </a:t>
            </a:r>
            <a:b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Поиграем в эстафету!</a:t>
            </a:r>
            <a:b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Я куснул и дал Серёже.</a:t>
            </a:r>
            <a:b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Он куснул немножко тоже</a:t>
            </a:r>
            <a:b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 отдал конфету Пете.</a:t>
            </a:r>
            <a:b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Петя – Маше, </a:t>
            </a:r>
            <a:b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Маша – Свете,</a:t>
            </a:r>
            <a:b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Света – Коле, </a:t>
            </a:r>
            <a:b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Коля – другу,</a:t>
            </a:r>
            <a:b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 пошла она по кругу –</a:t>
            </a:r>
            <a:b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 Мише,</a:t>
            </a:r>
            <a:b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Ирочке,</a:t>
            </a:r>
            <a:b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 даже</a:t>
            </a:r>
            <a:b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 доброй няне тёте Даше.</a:t>
            </a:r>
            <a:b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Не забыли мы и кошку –</a:t>
            </a:r>
            <a:b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Всем досталось понемножку,</a:t>
            </a:r>
            <a:b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 обратно мне от Али</a:t>
            </a:r>
            <a:b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Только фантик передали.</a:t>
            </a:r>
            <a:endParaRPr lang="ru-RU" dirty="0"/>
          </a:p>
        </p:txBody>
      </p:sp>
    </p:spTree>
  </p:cSld>
  <p:clrMapOvr>
    <a:masterClrMapping/>
  </p:clrMapOvr>
  <p:transition spd="slow" advTm="4000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MG_43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15889"/>
            <a:ext cx="3929091" cy="28844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6" descr="IMG_43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357430"/>
            <a:ext cx="4071966" cy="2643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42875" y="428625"/>
            <a:ext cx="3643313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Инструктор по плаванию 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 Андрей Николаевич </a:t>
            </a:r>
            <a:r>
              <a:rPr lang="ru-RU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Чувилкин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превратился на мгновенье в серого волка, от которого в рассыпную убегали ребята.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Ребята 9-ой группы</a:t>
            </a:r>
          </a:p>
        </p:txBody>
      </p:sp>
      <p:pic>
        <p:nvPicPr>
          <p:cNvPr id="7" name="Picture 5" descr="IMG_428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571876"/>
            <a:ext cx="4357718" cy="3024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28625" y="5286375"/>
            <a:ext cx="34290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Дети верят в волшебство и сказку, нам посчастливилось найти «шапку невидимку».</a:t>
            </a:r>
            <a:endParaRPr lang="ru-RU" dirty="0"/>
          </a:p>
        </p:txBody>
      </p:sp>
    </p:spTree>
  </p:cSld>
  <p:clrMapOvr>
    <a:masterClrMapping/>
  </p:clrMapOvr>
  <p:transition spd="slow" advTm="4000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7172" name="Picture 7" descr="0016-035-Odna-iz-pervykh-primet-oseni-zhjoltye-prjadi-v-list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914400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0" descr="getImage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0"/>
            <a:ext cx="6000760" cy="40719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4" name="Rectangle 11"/>
          <p:cNvSpPr>
            <a:spLocks noChangeArrowheads="1"/>
          </p:cNvSpPr>
          <p:nvPr/>
        </p:nvSpPr>
        <p:spPr bwMode="auto">
          <a:xfrm>
            <a:off x="6084888" y="4500563"/>
            <a:ext cx="24479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Как много зависит от нас, взрослых, сколько дети узнают   и увидят чудес, если мы на мгновение станем такими же детьми как они! </a:t>
            </a:r>
          </a:p>
          <a:p>
            <a:endParaRPr lang="ru-RU"/>
          </a:p>
        </p:txBody>
      </p:sp>
      <p:pic>
        <p:nvPicPr>
          <p:cNvPr id="8" name="Picture 4" descr="IMG_43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214686"/>
            <a:ext cx="5643570" cy="36433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28625" y="642938"/>
            <a:ext cx="214312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Детвора и педагоги</a:t>
            </a:r>
            <a:r>
              <a:rPr lang="ru-RU" dirty="0"/>
              <a:t> получили заряд бодрости и оптимизма. </a:t>
            </a:r>
          </a:p>
        </p:txBody>
      </p:sp>
    </p:spTree>
  </p:cSld>
  <p:clrMapOvr>
    <a:masterClrMapping/>
  </p:clrMapOvr>
  <p:transition spd="slow" advTm="4000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388</TotalTime>
  <Words>277</Words>
  <Application>Microsoft Office PowerPoint</Application>
  <PresentationFormat>Экран (4:3)</PresentationFormat>
  <Paragraphs>25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Times New Roman</vt:lpstr>
      <vt:lpstr>Arial</vt:lpstr>
      <vt:lpstr>Wingdings</vt:lpstr>
      <vt:lpstr>Calibri</vt:lpstr>
      <vt:lpstr>Клен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HOME_PC</dc:creator>
  <cp:lastModifiedBy>Пользователь</cp:lastModifiedBy>
  <cp:revision>23</cp:revision>
  <dcterms:created xsi:type="dcterms:W3CDTF">2011-11-30T19:29:23Z</dcterms:created>
  <dcterms:modified xsi:type="dcterms:W3CDTF">2012-05-16T10:11:48Z</dcterms:modified>
</cp:coreProperties>
</file>